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92" r:id="rId14"/>
    <p:sldId id="269" r:id="rId15"/>
    <p:sldId id="281" r:id="rId16"/>
    <p:sldId id="276" r:id="rId17"/>
    <p:sldId id="280" r:id="rId18"/>
    <p:sldId id="271" r:id="rId19"/>
    <p:sldId id="290" r:id="rId20"/>
    <p:sldId id="291" r:id="rId21"/>
    <p:sldId id="273" r:id="rId22"/>
    <p:sldId id="277" r:id="rId23"/>
    <p:sldId id="275" r:id="rId24"/>
    <p:sldId id="270" r:id="rId25"/>
    <p:sldId id="272" r:id="rId26"/>
    <p:sldId id="274" r:id="rId27"/>
    <p:sldId id="278" r:id="rId28"/>
    <p:sldId id="279" r:id="rId29"/>
    <p:sldId id="284" r:id="rId30"/>
    <p:sldId id="286" r:id="rId31"/>
    <p:sldId id="285" r:id="rId32"/>
    <p:sldId id="289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9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3E1D04B2-E27B-4C5B-8BC6-DE408CCB537C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5D58343-1991-4955-870F-6CD39DFCC8D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743200"/>
            <a:ext cx="8229600" cy="31242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6200" b="1" dirty="0" smtClean="0">
                <a:latin typeface="Arial" pitchFamily="34" charset="0"/>
                <a:cs typeface="Arial" pitchFamily="34" charset="0"/>
              </a:rPr>
              <a:t>Course Title:</a:t>
            </a:r>
            <a:r>
              <a:rPr lang="en-GB" sz="6200" b="1" dirty="0" smtClean="0">
                <a:latin typeface="Arial" pitchFamily="34" charset="0"/>
                <a:cs typeface="Arial" pitchFamily="34" charset="0"/>
              </a:rPr>
              <a:t>Software </a:t>
            </a:r>
            <a:r>
              <a:rPr lang="en-GB" sz="6200" b="1" dirty="0" smtClean="0">
                <a:latin typeface="Arial" pitchFamily="34" charset="0"/>
                <a:cs typeface="Arial" pitchFamily="34" charset="0"/>
              </a:rPr>
              <a:t>Engineering and </a:t>
            </a:r>
            <a:r>
              <a:rPr lang="en-GB" sz="6200" b="1" dirty="0" smtClean="0">
                <a:latin typeface="Arial" pitchFamily="34" charset="0"/>
                <a:cs typeface="Arial" pitchFamily="34" charset="0"/>
              </a:rPr>
              <a:t>Information System </a:t>
            </a:r>
            <a:r>
              <a:rPr lang="en-GB" sz="6200" b="1" dirty="0" smtClean="0">
                <a:latin typeface="Arial" pitchFamily="34" charset="0"/>
                <a:cs typeface="Arial" pitchFamily="34" charset="0"/>
              </a:rPr>
              <a:t>Design</a:t>
            </a:r>
          </a:p>
          <a:p>
            <a:endParaRPr lang="en-GB" sz="6200" dirty="0" smtClean="0"/>
          </a:p>
          <a:p>
            <a:r>
              <a:rPr lang="en-GB" sz="6200" b="1" dirty="0" err="1" smtClean="0"/>
              <a:t>Sumitted</a:t>
            </a:r>
            <a:r>
              <a:rPr lang="en-GB" sz="6200" b="1" dirty="0" smtClean="0"/>
              <a:t> To:</a:t>
            </a:r>
            <a:endParaRPr lang="en-GB" sz="6200" b="1" dirty="0" smtClean="0"/>
          </a:p>
          <a:p>
            <a:r>
              <a:rPr lang="en-GB" sz="6400" dirty="0" err="1" smtClean="0">
                <a:latin typeface="Garamond" pitchFamily="18" charset="0"/>
              </a:rPr>
              <a:t>Dhrubajyoti</a:t>
            </a:r>
            <a:r>
              <a:rPr lang="en-GB" sz="6400" dirty="0" smtClean="0">
                <a:latin typeface="Garamond" pitchFamily="18" charset="0"/>
              </a:rPr>
              <a:t> </a:t>
            </a:r>
            <a:r>
              <a:rPr lang="en-GB" sz="6400" dirty="0" smtClean="0">
                <a:latin typeface="Garamond" pitchFamily="18" charset="0"/>
              </a:rPr>
              <a:t>Das</a:t>
            </a:r>
          </a:p>
          <a:p>
            <a:r>
              <a:rPr lang="en-GB" sz="6400" dirty="0" smtClean="0">
                <a:latin typeface="Garamond" pitchFamily="18" charset="0"/>
              </a:rPr>
              <a:t>Lecturer </a:t>
            </a:r>
            <a:endParaRPr lang="en-GB" sz="6400" dirty="0" smtClean="0">
              <a:latin typeface="Garamond" pitchFamily="18" charset="0"/>
            </a:endParaRPr>
          </a:p>
          <a:p>
            <a:endParaRPr lang="en-GB" sz="6400" dirty="0" smtClean="0">
              <a:latin typeface="Garamond" pitchFamily="18" charset="0"/>
            </a:endParaRPr>
          </a:p>
          <a:p>
            <a:r>
              <a:rPr lang="en-GB" sz="6400" dirty="0" smtClean="0">
                <a:latin typeface="Garamond" pitchFamily="18" charset="0"/>
              </a:rPr>
              <a:t>Department of Computer Science &amp;amp; Engineering.</a:t>
            </a:r>
          </a:p>
          <a:p>
            <a:endParaRPr lang="en-GB" sz="6400" dirty="0" smtClean="0">
              <a:latin typeface="Garamond" pitchFamily="18" charset="0"/>
            </a:endParaRPr>
          </a:p>
          <a:p>
            <a:r>
              <a:rPr lang="en-GB" sz="6400" dirty="0" smtClean="0">
                <a:latin typeface="Garamond" pitchFamily="18" charset="0"/>
              </a:rPr>
              <a:t>Premier University , Chittagong.</a:t>
            </a:r>
            <a:endParaRPr lang="en-US" sz="6400" dirty="0">
              <a:latin typeface="Garamond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Project Title : Online Tutor Finder System</a:t>
            </a:r>
            <a:endParaRPr lang="en-US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Methodology(Use-Case Diagram)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4" name="Picture 3" descr="use case diagram tut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600200"/>
            <a:ext cx="853440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12954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Methodology(Data flow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pic>
        <p:nvPicPr>
          <p:cNvPr id="4" name="Content Placeholder 3" descr="LEVEL 0 DFD DIAGRAM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50195" y="1524000"/>
            <a:ext cx="7047568" cy="3948815"/>
          </a:xfrm>
        </p:spPr>
      </p:pic>
      <p:sp>
        <p:nvSpPr>
          <p:cNvPr id="6" name="Rectangle 5"/>
          <p:cNvSpPr/>
          <p:nvPr/>
        </p:nvSpPr>
        <p:spPr>
          <a:xfrm>
            <a:off x="2133600" y="5562600"/>
            <a:ext cx="4191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 LEVEL DIADRAM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Methodology(Data flow Diagram)</a:t>
            </a:r>
            <a:endParaRPr lang="en-US" dirty="0"/>
          </a:p>
        </p:txBody>
      </p:sp>
      <p:pic>
        <p:nvPicPr>
          <p:cNvPr id="4" name="Content Placeholder 3" descr="LEVEL 1 DFD DIAGRAM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676401"/>
            <a:ext cx="8534400" cy="426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Methodology(Activity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Diagram)</a:t>
            </a:r>
            <a:endParaRPr lang="en-US" dirty="0"/>
          </a:p>
        </p:txBody>
      </p:sp>
      <p:pic>
        <p:nvPicPr>
          <p:cNvPr id="4" name="Content Placeholder 3" descr="ACTIVITY DIAGRAM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371600"/>
            <a:ext cx="7086599" cy="4572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4" name="Content Placeholder 3" descr="Screenshot (97)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600200"/>
            <a:ext cx="7467600" cy="4038600"/>
          </a:xfrm>
        </p:spPr>
      </p:pic>
      <p:sp>
        <p:nvSpPr>
          <p:cNvPr id="5" name="TextBox 4"/>
          <p:cNvSpPr txBox="1"/>
          <p:nvPr/>
        </p:nvSpPr>
        <p:spPr>
          <a:xfrm>
            <a:off x="3276600" y="5867400"/>
            <a:ext cx="259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HOME PAGE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6" name="Content Placeholder 5" descr="Screenshot_2020-10-17 Homepag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527175"/>
            <a:ext cx="6553200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_2020-10-17 Sign up as tutor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447800"/>
            <a:ext cx="60960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2362200" y="60960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SIGN UP FORM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 (94)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523999" y="1371600"/>
            <a:ext cx="6172201" cy="4572000"/>
          </a:xfrm>
        </p:spPr>
      </p:pic>
      <p:sp>
        <p:nvSpPr>
          <p:cNvPr id="5" name="TextBox 4"/>
          <p:cNvSpPr txBox="1"/>
          <p:nvPr/>
        </p:nvSpPr>
        <p:spPr>
          <a:xfrm>
            <a:off x="3124200" y="6019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LOGIN PAGE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_2020-10-17 Find Tuitions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371600"/>
            <a:ext cx="6400800" cy="4800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_2020-10-17 tutor details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76400" y="1600200"/>
            <a:ext cx="5635456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err="1" smtClean="0"/>
              <a:t>Israt</a:t>
            </a:r>
            <a:r>
              <a:rPr lang="en-US" dirty="0" smtClean="0"/>
              <a:t> </a:t>
            </a:r>
            <a:r>
              <a:rPr lang="en-US" dirty="0" err="1" smtClean="0"/>
              <a:t>Jahan</a:t>
            </a:r>
            <a:r>
              <a:rPr lang="en-US" dirty="0" smtClean="0"/>
              <a:t> </a:t>
            </a:r>
            <a:r>
              <a:rPr lang="en-US" dirty="0" err="1" smtClean="0"/>
              <a:t>Shama</a:t>
            </a:r>
            <a:r>
              <a:rPr lang="en-US" dirty="0" smtClean="0"/>
              <a:t>(1519)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Afroja</a:t>
            </a:r>
            <a:r>
              <a:rPr lang="en-US" dirty="0" smtClean="0"/>
              <a:t> Sultana </a:t>
            </a:r>
            <a:r>
              <a:rPr lang="en-US" dirty="0" err="1" smtClean="0"/>
              <a:t>Riya</a:t>
            </a:r>
            <a:r>
              <a:rPr lang="en-US" dirty="0" smtClean="0"/>
              <a:t>(1375)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Rashma</a:t>
            </a:r>
            <a:r>
              <a:rPr lang="en-US" dirty="0" smtClean="0"/>
              <a:t> </a:t>
            </a:r>
            <a:r>
              <a:rPr lang="en-US" dirty="0" smtClean="0"/>
              <a:t>Dev(1530)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(5 TH semester.)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457200"/>
            <a:ext cx="77724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Members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_2020-10-17 Tutor Details info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600200"/>
            <a:ext cx="6127760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_2020-10-17 tutor details(1)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219200"/>
            <a:ext cx="6019800" cy="47275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_2020-10-17 Student Profil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01625" y="1295400"/>
            <a:ext cx="8504238" cy="4267200"/>
          </a:xfrm>
        </p:spPr>
      </p:pic>
      <p:sp>
        <p:nvSpPr>
          <p:cNvPr id="5" name="TextBox 4"/>
          <p:cNvSpPr txBox="1"/>
          <p:nvPr/>
        </p:nvSpPr>
        <p:spPr>
          <a:xfrm>
            <a:off x="3048000" y="56388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STUDENT INFO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_2020-10-17 Tutor Details info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600200"/>
            <a:ext cx="6324600" cy="4724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 (87)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676400"/>
            <a:ext cx="7467600" cy="45751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_2020-10-17 Find tution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524000"/>
            <a:ext cx="6019800" cy="478301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_2020-10-17 tutor details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1" y="1527175"/>
            <a:ext cx="5635456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_2020-10-17 Title(1)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8504238" cy="4513739"/>
          </a:xfrm>
        </p:spPr>
      </p:pic>
      <p:sp>
        <p:nvSpPr>
          <p:cNvPr id="5" name="TextBox 4"/>
          <p:cNvSpPr txBox="1"/>
          <p:nvPr/>
        </p:nvSpPr>
        <p:spPr>
          <a:xfrm>
            <a:off x="2590800" y="58674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DASHBOARD OF ADMIN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Used in OUR Project</a:t>
            </a:r>
            <a:endParaRPr lang="en-US" dirty="0"/>
          </a:p>
        </p:txBody>
      </p:sp>
      <p:pic>
        <p:nvPicPr>
          <p:cNvPr id="4" name="Content Placeholder 3" descr="Screenshot_2020-10-17 Titl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199" y="2003631"/>
            <a:ext cx="8348663" cy="3787569"/>
          </a:xfrm>
        </p:spPr>
      </p:pic>
      <p:sp>
        <p:nvSpPr>
          <p:cNvPr id="5" name="TextBox 4"/>
          <p:cNvSpPr txBox="1"/>
          <p:nvPr/>
        </p:nvSpPr>
        <p:spPr>
          <a:xfrm>
            <a:off x="29718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 OF USER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Features 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Used in OUR Project</a:t>
            </a:r>
            <a:endParaRPr lang="en-US" dirty="0"/>
          </a:p>
        </p:txBody>
      </p:sp>
      <p:pic>
        <p:nvPicPr>
          <p:cNvPr id="4" name="Content Placeholder 3" descr="Screenshot_2020-10-17 contact us form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371600"/>
            <a:ext cx="6248400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On this we are trying to solve the ongoing problem of</a:t>
            </a:r>
          </a:p>
          <a:p>
            <a:endParaRPr lang="en-GB" dirty="0" smtClean="0"/>
          </a:p>
          <a:p>
            <a:r>
              <a:rPr lang="en-GB" dirty="0" smtClean="0"/>
              <a:t>finding tutor and tuition. Day by day, the system of education are</a:t>
            </a:r>
          </a:p>
          <a:p>
            <a:endParaRPr lang="en-GB" dirty="0" smtClean="0"/>
          </a:p>
          <a:p>
            <a:r>
              <a:rPr lang="en-GB" dirty="0" smtClean="0"/>
              <a:t>improved and changed instantly. For this reason, good tutors are badly</a:t>
            </a:r>
          </a:p>
          <a:p>
            <a:endParaRPr lang="en-GB" dirty="0" smtClean="0"/>
          </a:p>
          <a:p>
            <a:r>
              <a:rPr lang="en-GB" dirty="0" smtClean="0"/>
              <a:t>needed for our society. To solving this problem we are taking a project in</a:t>
            </a:r>
          </a:p>
          <a:p>
            <a:endParaRPr lang="en-GB" dirty="0" smtClean="0"/>
          </a:p>
          <a:p>
            <a:r>
              <a:rPr lang="en-GB" dirty="0" smtClean="0"/>
              <a:t>hand which is “Online Tutor Finder”. We are trying to make software so</a:t>
            </a:r>
          </a:p>
          <a:p>
            <a:endParaRPr lang="en-GB" dirty="0" smtClean="0"/>
          </a:p>
          <a:p>
            <a:r>
              <a:rPr lang="en-GB" dirty="0" smtClean="0"/>
              <a:t>that one can easily find tutor and an tutor easily find tuition by one search.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Future Work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GB" dirty="0" smtClean="0"/>
          </a:p>
          <a:p>
            <a:r>
              <a:rPr lang="en-GB" dirty="0" smtClean="0"/>
              <a:t> Future work we can add also send notification each tutor and students.</a:t>
            </a:r>
          </a:p>
          <a:p>
            <a:endParaRPr lang="en-GB" dirty="0" smtClean="0"/>
          </a:p>
          <a:p>
            <a:r>
              <a:rPr lang="en-GB" dirty="0" smtClean="0"/>
              <a:t> Admin can view advertisement</a:t>
            </a:r>
          </a:p>
          <a:p>
            <a:endParaRPr lang="en-GB" dirty="0" smtClean="0"/>
          </a:p>
          <a:p>
            <a:r>
              <a:rPr lang="en-GB" dirty="0" smtClean="0"/>
              <a:t> We can also add online tutoring by payment system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Limitations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GB" dirty="0" smtClean="0"/>
          </a:p>
          <a:p>
            <a:r>
              <a:rPr lang="en-GB" dirty="0" smtClean="0"/>
              <a:t>Can’t find teachers outside the country.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 One must login to post </a:t>
            </a:r>
            <a:r>
              <a:rPr lang="en-GB" dirty="0" err="1" smtClean="0"/>
              <a:t>publishment</a:t>
            </a:r>
            <a:r>
              <a:rPr lang="en-GB" dirty="0" smtClean="0"/>
              <a:t>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 Can’t be connected with </a:t>
            </a:r>
            <a:r>
              <a:rPr lang="en-GB" dirty="0" err="1" smtClean="0"/>
              <a:t>eachother</a:t>
            </a:r>
            <a:endParaRPr lang="en-GB" dirty="0" smtClean="0"/>
          </a:p>
          <a:p>
            <a:pPr>
              <a:buNone/>
            </a:pPr>
            <a:r>
              <a:rPr lang="en-GB" dirty="0" smtClean="0"/>
              <a:t>    (</a:t>
            </a:r>
            <a:r>
              <a:rPr lang="en-GB" dirty="0" err="1" smtClean="0"/>
              <a:t>tutor&amp;student</a:t>
            </a:r>
            <a:r>
              <a:rPr lang="en-GB" dirty="0" smtClean="0"/>
              <a:t>)without admin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Conclusion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Our real goal is to connect the tutor and student.</a:t>
            </a:r>
          </a:p>
          <a:p>
            <a:r>
              <a:rPr lang="en-US" dirty="0" smtClean="0"/>
              <a:t>As all we know in this pandemic situation everyone has locked up in their residents. We are trying to make sure students studies doesn’t get </a:t>
            </a:r>
            <a:r>
              <a:rPr lang="en-US" dirty="0" err="1" smtClean="0"/>
              <a:t>hamperred</a:t>
            </a:r>
            <a:r>
              <a:rPr lang="en-US" dirty="0" smtClean="0"/>
              <a:t> due to CORONA.</a:t>
            </a:r>
          </a:p>
          <a:p>
            <a:r>
              <a:rPr lang="en-US" dirty="0" smtClean="0"/>
              <a:t>In this way teacher can also get benefited through work from home.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Reference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https//:homtutorbd.com</a:t>
            </a:r>
          </a:p>
          <a:p>
            <a:r>
              <a:rPr lang="en-US" dirty="0" smtClean="0"/>
              <a:t>https</a:t>
            </a:r>
            <a:r>
              <a:rPr lang="en-US" dirty="0" smtClean="0"/>
              <a:t>//:bdtutor.com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447800"/>
            <a:ext cx="8613648" cy="5026152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 Our core objectives is to make a communication path between</a:t>
            </a:r>
          </a:p>
          <a:p>
            <a:endParaRPr lang="en-GB" dirty="0" smtClean="0"/>
          </a:p>
          <a:p>
            <a:r>
              <a:rPr lang="en-GB" dirty="0" smtClean="0"/>
              <a:t>student and tutor.</a:t>
            </a:r>
          </a:p>
          <a:p>
            <a:endParaRPr lang="en-GB" dirty="0" smtClean="0"/>
          </a:p>
          <a:p>
            <a:r>
              <a:rPr lang="en-GB" dirty="0" smtClean="0"/>
              <a:t> Our main focused is to make easiest searching so that one can easily</a:t>
            </a:r>
          </a:p>
          <a:p>
            <a:endParaRPr lang="en-GB" dirty="0" smtClean="0"/>
          </a:p>
          <a:p>
            <a:r>
              <a:rPr lang="en-GB" dirty="0" smtClean="0"/>
              <a:t>find tutor or tuition.</a:t>
            </a:r>
          </a:p>
          <a:p>
            <a:endParaRPr lang="en-GB" dirty="0" smtClean="0"/>
          </a:p>
          <a:p>
            <a:r>
              <a:rPr lang="en-GB" dirty="0" smtClean="0"/>
              <a:t> We are trying to remove a some problem (e.g. : tuition </a:t>
            </a:r>
            <a:r>
              <a:rPr lang="en-GB" dirty="0" err="1" smtClean="0"/>
              <a:t>place,salary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and miscommunication with parents) which are faced badly some</a:t>
            </a:r>
          </a:p>
          <a:p>
            <a:endParaRPr lang="en-GB" dirty="0" smtClean="0"/>
          </a:p>
          <a:p>
            <a:r>
              <a:rPr lang="en-GB" dirty="0" smtClean="0"/>
              <a:t>tutor today.</a:t>
            </a:r>
          </a:p>
          <a:p>
            <a:endParaRPr lang="en-GB" dirty="0" smtClean="0"/>
          </a:p>
          <a:p>
            <a:r>
              <a:rPr lang="en-GB" dirty="0" smtClean="0"/>
              <a:t> We aim to make it easy for our students to find the teacher by</a:t>
            </a:r>
          </a:p>
          <a:p>
            <a:endParaRPr lang="en-GB" dirty="0" smtClean="0"/>
          </a:p>
          <a:p>
            <a:r>
              <a:rPr lang="en-GB" dirty="0" smtClean="0"/>
              <a:t>fulfilling </a:t>
            </a:r>
            <a:r>
              <a:rPr lang="en-GB" dirty="0" smtClean="0"/>
              <a:t>their own needed.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 Public User</a:t>
            </a:r>
          </a:p>
          <a:p>
            <a:endParaRPr lang="en-US" dirty="0" smtClean="0"/>
          </a:p>
          <a:p>
            <a:r>
              <a:rPr lang="en-US" dirty="0" smtClean="0"/>
              <a:t>1) Search Tutor</a:t>
            </a:r>
          </a:p>
          <a:p>
            <a:endParaRPr lang="en-US" dirty="0" smtClean="0"/>
          </a:p>
          <a:p>
            <a:r>
              <a:rPr lang="en-US" dirty="0" smtClean="0"/>
              <a:t>2) View Post</a:t>
            </a:r>
          </a:p>
          <a:p>
            <a:endParaRPr lang="en-US" dirty="0" smtClean="0"/>
          </a:p>
          <a:p>
            <a:r>
              <a:rPr lang="en-US" dirty="0" smtClean="0"/>
              <a:t>3) Create User Account (as tutor or as student)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Features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 Student User</a:t>
            </a:r>
          </a:p>
          <a:p>
            <a:endParaRPr lang="en-US" dirty="0" smtClean="0"/>
          </a:p>
          <a:p>
            <a:r>
              <a:rPr lang="en-US" dirty="0" smtClean="0"/>
              <a:t>1) Search Tutor</a:t>
            </a:r>
          </a:p>
          <a:p>
            <a:endParaRPr lang="en-US" dirty="0" smtClean="0"/>
          </a:p>
          <a:p>
            <a:r>
              <a:rPr lang="en-US" dirty="0" smtClean="0"/>
              <a:t>2) Publish Circular</a:t>
            </a:r>
          </a:p>
          <a:p>
            <a:endParaRPr lang="en-US" dirty="0" smtClean="0"/>
          </a:p>
          <a:p>
            <a:r>
              <a:rPr lang="en-US" dirty="0" smtClean="0"/>
              <a:t>3) Apply for teacher</a:t>
            </a:r>
          </a:p>
          <a:p>
            <a:endParaRPr lang="en-US" dirty="0" smtClean="0"/>
          </a:p>
          <a:p>
            <a:r>
              <a:rPr lang="en-US" dirty="0" smtClean="0"/>
              <a:t>4) Update student’s details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 User as Student</a:t>
            </a:r>
          </a:p>
          <a:p>
            <a:endParaRPr lang="en-US" dirty="0" smtClean="0"/>
          </a:p>
          <a:p>
            <a:r>
              <a:rPr lang="en-US" dirty="0" smtClean="0"/>
              <a:t>1) Find Tuition / Search Tuition</a:t>
            </a:r>
          </a:p>
          <a:p>
            <a:endParaRPr lang="en-US" dirty="0" smtClean="0"/>
          </a:p>
          <a:p>
            <a:r>
              <a:rPr lang="en-US" dirty="0" smtClean="0"/>
              <a:t>2) View Circular</a:t>
            </a:r>
          </a:p>
          <a:p>
            <a:endParaRPr lang="en-US" dirty="0" smtClean="0"/>
          </a:p>
          <a:p>
            <a:r>
              <a:rPr lang="en-US" dirty="0" smtClean="0"/>
              <a:t>3) Update Teacher Account and details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Technologies Used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981200"/>
            <a:ext cx="8503920" cy="4117848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buNone/>
            </a:pPr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FOR  front end : BOOTSTRAP,CSS,JAVASCRIPT,HTML</a:t>
            </a:r>
          </a:p>
          <a:p>
            <a:pPr>
              <a:buNone/>
            </a:pPr>
            <a:endParaRPr lang="en-US" sz="2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buNone/>
            </a:pPr>
            <a:endParaRPr lang="en-US" sz="2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>
              <a:buNone/>
            </a:pPr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FOR Back end:</a:t>
            </a:r>
          </a:p>
          <a:p>
            <a:pPr>
              <a:buNone/>
            </a:pPr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         PHP,JAVASCRIPT.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Methodology(ER-diagram)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 descr="Untitled Diagram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01624" y="1794712"/>
            <a:ext cx="8579577" cy="4148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463</TotalTime>
  <Words>527</Words>
  <Application>Microsoft Office PowerPoint</Application>
  <PresentationFormat>On-screen Show (4:3)</PresentationFormat>
  <Paragraphs>124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Civic</vt:lpstr>
      <vt:lpstr>Project Title : Online Tutor Finder System</vt:lpstr>
      <vt:lpstr>             Group Members </vt:lpstr>
      <vt:lpstr>INTRODUCTION</vt:lpstr>
      <vt:lpstr>Motivation</vt:lpstr>
      <vt:lpstr>Features</vt:lpstr>
      <vt:lpstr>Features</vt:lpstr>
      <vt:lpstr>Technologies Used</vt:lpstr>
      <vt:lpstr>Technologies Used</vt:lpstr>
      <vt:lpstr>Methodology(ER-diagram)</vt:lpstr>
      <vt:lpstr>Methodology(Use-Case Diagram)</vt:lpstr>
      <vt:lpstr>Methodology(Data flow Diagram) </vt:lpstr>
      <vt:lpstr>Methodology(Data flow Diagram)</vt:lpstr>
      <vt:lpstr>Methodology(Activity Diagram)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Features Used in OUR Project</vt:lpstr>
      <vt:lpstr>Future Work</vt:lpstr>
      <vt:lpstr>Limitations</vt:lpstr>
      <vt:lpstr>Conclusion</vt:lpstr>
      <vt:lpstr>Reference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: Online Tutor Finder System</dc:title>
  <dc:creator>Afroza Sultana Riya</dc:creator>
  <cp:lastModifiedBy>Afroza Sultana Riya</cp:lastModifiedBy>
  <cp:revision>24</cp:revision>
  <dcterms:created xsi:type="dcterms:W3CDTF">2020-10-17T03:42:11Z</dcterms:created>
  <dcterms:modified xsi:type="dcterms:W3CDTF">2020-10-17T11:25:53Z</dcterms:modified>
</cp:coreProperties>
</file>